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111\Desktop\&#1058;&#1072;&#1085;&#1103;%20&#1074;&#1080;&#1079;&#1080;&#1090;&#1082;&#1072;\&#1052;&#1091;&#1088;&#1079;&#1072;&#1075;&#1091;&#1083;&#1086;&#1074;&#1072;%20&#1050;&#1072;&#1088;&#1080;&#1085;&#1072;,%20Vocalist%20-%20&#1042;&#1086;&#1089;&#1087;&#1080;&#1090;&#1072;&#1090;&#1077;&#1083;&#1100;%20&#1085;&#1072;&#1096;%20(www.hotplayer.ru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93349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46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980728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Захаровский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детский сад №2»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2636912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Визитная карточка участника конкурса «Воспитатель года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2021»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воспитателя первой квалификационной категории</a:t>
            </a: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Буртасовой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Татьяны Александровны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моя работа\20190605_111325.jpg"/>
          <p:cNvPicPr/>
          <p:nvPr/>
        </p:nvPicPr>
        <p:blipFill>
          <a:blip r:embed="rId4" cstate="print"/>
          <a:srcRect l="24110" t="10890" r="12515" b="13774"/>
          <a:stretch>
            <a:fillRect/>
          </a:stretch>
        </p:blipFill>
        <p:spPr bwMode="auto">
          <a:xfrm rot="5400000">
            <a:off x="2231739" y="1830137"/>
            <a:ext cx="525658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Мурзагулова Карина, Vocalist - Воспитатель наш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537321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1800" y="836712"/>
            <a:ext cx="4929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Мои достижения…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1111\Desktop\Таня визитка\IMG-20200203-WA0000.jpg"/>
          <p:cNvPicPr/>
          <p:nvPr/>
        </p:nvPicPr>
        <p:blipFill>
          <a:blip r:embed="rId3" cstate="print"/>
          <a:srcRect l="5772" r="13864"/>
          <a:stretch>
            <a:fillRect/>
          </a:stretch>
        </p:blipFill>
        <p:spPr bwMode="auto">
          <a:xfrm>
            <a:off x="1403648" y="1757362"/>
            <a:ext cx="6264695" cy="455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g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4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2348880"/>
            <a:ext cx="6620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19672" y="908720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Немного о себе…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770" y="1772816"/>
            <a:ext cx="83772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Должность – воспитатель</a:t>
            </a:r>
          </a:p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–среднее специальное</a:t>
            </a:r>
          </a:p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ДОУ –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Категория - первая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etskie_kartinki_dlya_fona_32_05182930-1024x3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62068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Почему я работаю воспитателем…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3" y="1844824"/>
            <a:ext cx="8352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Для меня воспитатель – это жизнь, моя философия. Я - счастливый человек! Мне позволено судьбой быть рядом с нашим будущим, с нашими детьми!</a:t>
            </a:r>
          </a:p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Каждая мать счастлива, когда вновь проживает период детства со своим ребенком. А мне посчастливилось наслаждаться этим возрастом многократно, каждый раз «уча других, учится самой»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eselyie-rebyata-shablon-prevyu-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002" y="40978"/>
            <a:ext cx="9122998" cy="6817022"/>
          </a:xfrm>
        </p:spPr>
      </p:pic>
      <p:sp>
        <p:nvSpPr>
          <p:cNvPr id="5" name="TextBox 4"/>
          <p:cNvSpPr txBox="1"/>
          <p:nvPr/>
        </p:nvSpPr>
        <p:spPr>
          <a:xfrm>
            <a:off x="3131840" y="692696"/>
            <a:ext cx="469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воспитанники…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моя работа\IMG_0685.JPG"/>
          <p:cNvPicPr/>
          <p:nvPr/>
        </p:nvPicPr>
        <p:blipFill>
          <a:blip r:embed="rId3" cstate="print"/>
          <a:srcRect l="16355" t="5769"/>
          <a:stretch>
            <a:fillRect/>
          </a:stretch>
        </p:blipFill>
        <p:spPr bwMode="auto">
          <a:xfrm>
            <a:off x="2411760" y="1340768"/>
            <a:ext cx="568895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моя работа\20190812_105340.jpg"/>
          <p:cNvPicPr/>
          <p:nvPr/>
        </p:nvPicPr>
        <p:blipFill>
          <a:blip r:embed="rId4" cstate="print"/>
          <a:srcRect l="14799" r="26973"/>
          <a:stretch>
            <a:fillRect/>
          </a:stretch>
        </p:blipFill>
        <p:spPr bwMode="auto">
          <a:xfrm rot="5400000">
            <a:off x="2993528" y="1551088"/>
            <a:ext cx="4539913" cy="46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gq6yDkf4h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068" y="0"/>
            <a:ext cx="9158068" cy="6858000"/>
          </a:xfrm>
        </p:spPr>
      </p:pic>
      <p:pic>
        <p:nvPicPr>
          <p:cNvPr id="5" name="Рисунок 4" descr="F:\моя работа\3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16832"/>
            <a:ext cx="525658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моя работа\2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204864"/>
            <a:ext cx="54006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моя работа\4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2060848"/>
            <a:ext cx="60486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59832" y="1268760"/>
            <a:ext cx="3500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играем…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4514"/>
          </a:xfrm>
        </p:spPr>
      </p:pic>
      <p:sp>
        <p:nvSpPr>
          <p:cNvPr id="5" name="TextBox 4"/>
          <p:cNvSpPr txBox="1"/>
          <p:nvPr/>
        </p:nvSpPr>
        <p:spPr>
          <a:xfrm>
            <a:off x="3347864" y="620688"/>
            <a:ext cx="347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гуляем…</a:t>
            </a:r>
            <a:endParaRPr lang="ru-RU" sz="4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моя работа\20191014_113059.jpg"/>
          <p:cNvPicPr/>
          <p:nvPr/>
        </p:nvPicPr>
        <p:blipFill>
          <a:blip r:embed="rId3" cstate="print"/>
          <a:srcRect l="21867" r="23249"/>
          <a:stretch>
            <a:fillRect/>
          </a:stretch>
        </p:blipFill>
        <p:spPr bwMode="auto">
          <a:xfrm rot="5400000">
            <a:off x="2267742" y="1052737"/>
            <a:ext cx="432048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моя работа\20200123_112141.jpg"/>
          <p:cNvPicPr/>
          <p:nvPr/>
        </p:nvPicPr>
        <p:blipFill>
          <a:blip r:embed="rId4" cstate="print"/>
          <a:srcRect l="9847" r="21571"/>
          <a:stretch>
            <a:fillRect/>
          </a:stretch>
        </p:blipFill>
        <p:spPr bwMode="auto">
          <a:xfrm rot="5400000">
            <a:off x="2367061" y="1745506"/>
            <a:ext cx="4583529" cy="391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моя работа\20190902_083104.jpg"/>
          <p:cNvPicPr/>
          <p:nvPr/>
        </p:nvPicPr>
        <p:blipFill>
          <a:blip r:embed="rId5" cstate="print"/>
          <a:srcRect l="22668" r="18206"/>
          <a:stretch>
            <a:fillRect/>
          </a:stretch>
        </p:blipFill>
        <p:spPr bwMode="auto">
          <a:xfrm rot="5400000">
            <a:off x="2894629" y="1433962"/>
            <a:ext cx="4104457" cy="420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99792" y="620688"/>
            <a:ext cx="444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помогаем…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моя работа\289.JPG"/>
          <p:cNvPicPr/>
          <p:nvPr/>
        </p:nvPicPr>
        <p:blipFill>
          <a:blip r:embed="rId3" cstate="print"/>
          <a:srcRect r="11385"/>
          <a:stretch>
            <a:fillRect/>
          </a:stretch>
        </p:blipFill>
        <p:spPr bwMode="auto">
          <a:xfrm>
            <a:off x="1907704" y="1412776"/>
            <a:ext cx="531227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моя работа\101.JPG"/>
          <p:cNvPicPr/>
          <p:nvPr/>
        </p:nvPicPr>
        <p:blipFill>
          <a:blip r:embed="rId4" cstate="print"/>
          <a:srcRect l="14990" r="7211"/>
          <a:stretch>
            <a:fillRect/>
          </a:stretch>
        </p:blipFill>
        <p:spPr bwMode="auto">
          <a:xfrm>
            <a:off x="2555776" y="1700808"/>
            <a:ext cx="532859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моя работа\20181012_112708.jpg"/>
          <p:cNvPicPr/>
          <p:nvPr/>
        </p:nvPicPr>
        <p:blipFill>
          <a:blip r:embed="rId5" cstate="print"/>
          <a:srcRect l="16701" r="13745" b="14106"/>
          <a:stretch>
            <a:fillRect/>
          </a:stretch>
        </p:blipFill>
        <p:spPr bwMode="auto">
          <a:xfrm rot="5400000">
            <a:off x="2273970" y="1694582"/>
            <a:ext cx="4536504" cy="440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146"/>
            <a:ext cx="9144000" cy="64677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980728"/>
            <a:ext cx="4172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Наши занятия…</a:t>
            </a:r>
            <a:endParaRPr lang="ru-RU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моя работа\2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019300"/>
            <a:ext cx="5616624" cy="364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моя работа\4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2162" y="2019300"/>
            <a:ext cx="5318150" cy="342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моя работа\20190902_115439.jpg"/>
          <p:cNvPicPr/>
          <p:nvPr/>
        </p:nvPicPr>
        <p:blipFill>
          <a:blip r:embed="rId5" cstate="print"/>
          <a:srcRect l="27933" r="18961"/>
          <a:stretch>
            <a:fillRect/>
          </a:stretch>
        </p:blipFill>
        <p:spPr bwMode="auto">
          <a:xfrm rot="5400000">
            <a:off x="2169628" y="1947915"/>
            <a:ext cx="4171489" cy="397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93349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620688"/>
            <a:ext cx="3698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Мои увлечения…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мое творчество\20191129_230918.jpg"/>
          <p:cNvPicPr/>
          <p:nvPr/>
        </p:nvPicPr>
        <p:blipFill>
          <a:blip r:embed="rId3" cstate="print"/>
          <a:srcRect l="20644" r="31300"/>
          <a:stretch>
            <a:fillRect/>
          </a:stretch>
        </p:blipFill>
        <p:spPr bwMode="auto">
          <a:xfrm rot="5400000">
            <a:off x="3106813" y="933746"/>
            <a:ext cx="357844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мое хобби\20190526_211444.jpg"/>
          <p:cNvPicPr/>
          <p:nvPr/>
        </p:nvPicPr>
        <p:blipFill>
          <a:blip r:embed="rId4" cstate="print"/>
          <a:srcRect l="21845" r="27935"/>
          <a:stretch>
            <a:fillRect/>
          </a:stretch>
        </p:blipFill>
        <p:spPr bwMode="auto">
          <a:xfrm rot="5400000">
            <a:off x="3097772" y="1738751"/>
            <a:ext cx="3869740" cy="426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мое творчество\20180808_085534.jpg"/>
          <p:cNvPicPr/>
          <p:nvPr/>
        </p:nvPicPr>
        <p:blipFill>
          <a:blip r:embed="rId5" cstate="print"/>
          <a:srcRect r="5251"/>
          <a:stretch>
            <a:fillRect/>
          </a:stretch>
        </p:blipFill>
        <p:spPr bwMode="auto">
          <a:xfrm rot="5400000">
            <a:off x="2514040" y="1958566"/>
            <a:ext cx="4471925" cy="41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мое хобби\20191127_191144.jpg"/>
          <p:cNvPicPr/>
          <p:nvPr/>
        </p:nvPicPr>
        <p:blipFill>
          <a:blip r:embed="rId6" cstate="print"/>
          <a:srcRect l="12667" r="19027"/>
          <a:stretch>
            <a:fillRect/>
          </a:stretch>
        </p:blipFill>
        <p:spPr bwMode="auto">
          <a:xfrm rot="5400000">
            <a:off x="2543175" y="1757362"/>
            <a:ext cx="40576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138</Words>
  <Application>Microsoft Office PowerPoint</Application>
  <PresentationFormat>Экран (4:3)</PresentationFormat>
  <Paragraphs>21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 Ефремов</dc:creator>
  <cp:lastModifiedBy>Азоркина В В</cp:lastModifiedBy>
  <cp:revision>23</cp:revision>
  <dcterms:created xsi:type="dcterms:W3CDTF">2020-02-02T12:06:44Z</dcterms:created>
  <dcterms:modified xsi:type="dcterms:W3CDTF">2021-02-09T09:15:46Z</dcterms:modified>
</cp:coreProperties>
</file>